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62" d="100"/>
          <a:sy n="62" d="100"/>
        </p:scale>
        <p:origin x="2944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98A9D-D32F-9525-184D-CF609B828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B2F2C-1D0F-BC68-8D25-72A2B01AB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45C60-0C14-DDB8-C89A-141284068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210D-AAB9-B649-AEBE-904C51D2CD6B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1CC76-582F-C26A-46FA-9657BAC0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403EE-C74F-89FB-5437-0B33013E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CCC2-0F2B-1442-BC28-0CE8513A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1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72ABA-8AE9-80FC-798C-23D569F6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197398-390B-7D7B-80F5-FADFCEF6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13C37-D3D3-60F9-089D-98A6B0A76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210D-AAB9-B649-AEBE-904C51D2CD6B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0F0B5-95DF-971B-58C7-E4C781DD9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8F03F-DC33-58A0-885E-C05F0BBD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CCC2-0F2B-1442-BC28-0CE8513A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41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D37B9F-3B05-BE9F-A265-05F97CD893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523567-E12B-973C-EEDC-5928241AF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E5231-B387-A8C6-6DD3-AA8D9615E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210D-AAB9-B649-AEBE-904C51D2CD6B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5FFC3-CF21-CD24-F8DA-B0351D165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E9622-1D51-C3E9-DA78-5323F682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CCC2-0F2B-1442-BC28-0CE8513A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5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2898-B6BD-8D76-A352-91B67225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E5971-575D-5532-A0B2-672D20535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FA142-11BA-51F6-699E-B119D4024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210D-AAB9-B649-AEBE-904C51D2CD6B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82602-C798-E1A4-A9DA-8AF2FF0F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8DD34-83BF-021E-98B7-3E72F003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CCC2-0F2B-1442-BC28-0CE8513A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42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8DF3-6AEB-EB7D-B72F-4A42775F8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56223-4503-0EA7-CC95-8BFC30BA6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774FF-0D9E-8C0B-7DF1-4D69B29BD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210D-AAB9-B649-AEBE-904C51D2CD6B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68120-88A4-DBDE-00E0-6219457DD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15263-DE7C-DE8A-7B4A-E402022C2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CCC2-0F2B-1442-BC28-0CE8513A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978A-D59D-39E3-34BC-C64622F6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C65E-5EDA-A748-FD45-20A40A065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98DDC-432E-787A-9EBD-2FC0BE430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E7C5C-F211-E868-DC59-3D8D2ABEB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210D-AAB9-B649-AEBE-904C51D2CD6B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B079D-0428-65C9-E973-2DAAAEAC3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29990-753B-C709-33B1-20CC6492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CCC2-0F2B-1442-BC28-0CE8513A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8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E4660-3AA9-649D-63D2-84C41C60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2F95D-B3AB-B3B7-88B0-6AD7204EE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4F1AB-8E5F-4FC7-FADB-6D97B19AE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DCC3C9-2C69-4541-A4D7-7DB2277A6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99295D-19F2-A355-1FD9-427248108E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A5CCDF-E82A-3D0C-EDE0-B877AC6EF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210D-AAB9-B649-AEBE-904C51D2CD6B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C0A5F8-BC81-7D24-DC3E-E0B00CB1C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CFD63E-408A-F51F-B2A5-2AE15AF8F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CCC2-0F2B-1442-BC28-0CE8513A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77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0A149-07AA-0FF1-A8C3-9FA3FA5FE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B813D-87FB-C73E-433A-DA3F6CFD0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210D-AAB9-B649-AEBE-904C51D2CD6B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3C1F1-A09B-A89B-BE80-039775D3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030D2-72BA-CCD9-A817-7CA282954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CCC2-0F2B-1442-BC28-0CE8513A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10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A231C9-EA07-AFD0-B5DA-1D3FC916E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210D-AAB9-B649-AEBE-904C51D2CD6B}" type="datetimeFigureOut">
              <a:rPr lang="en-US" smtClean="0"/>
              <a:t>9/27/24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2B1103-E665-0EDF-AFD3-DB97CB3A6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E1C0-F74C-9805-41F0-01242F59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CCC2-0F2B-1442-BC28-0CE8513A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50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45BA1-91F6-F3E9-0BC0-75DAD67B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21F34-0E7B-7F31-ED33-7A566010A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94C6B-4E12-565F-5B3B-8483F27FD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AC483-8E2A-06B3-C429-0CCCC3207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210D-AAB9-B649-AEBE-904C51D2CD6B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35048-FCAE-E8A4-5BD7-548D032C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A0C3C-2E74-9BD8-D266-13A1AD8B0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CCC2-0F2B-1442-BC28-0CE8513A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29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43A7-5BC8-0588-C882-AE206906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907061-E9CF-B426-F549-B93080DACA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E76FD-1AE8-AF8D-EF8E-E045A2EE6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5EF79-C569-0C7D-72DF-BC7CA1363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210D-AAB9-B649-AEBE-904C51D2CD6B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29832-8BB6-A61B-4B95-B1C7E3990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FD980-F6C0-7421-A319-EB37B642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CCCC2-0F2B-1442-BC28-0CE8513A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7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10E55D-D84A-8E99-4EEB-B26020E40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F179F-8949-7298-545F-AC4DF5A7F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95957-623B-F82B-07B7-D3D4F49D9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FD210D-AAB9-B649-AEBE-904C51D2CD6B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47BA5-BAF1-1732-4E59-3584A18CB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53647-EBBC-423D-C99A-0067D9196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ECCCC2-0F2B-1442-BC28-0CE8513AC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9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earth&#10;&#10;Description automatically generated">
            <a:extLst>
              <a:ext uri="{FF2B5EF4-FFF2-40B4-BE49-F238E27FC236}">
                <a16:creationId xmlns:a16="http://schemas.microsoft.com/office/drawing/2014/main" id="{15255E1A-B877-0D87-D2AD-8AED579FE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865" y="659264"/>
            <a:ext cx="8282835" cy="662626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41C93F1-1AD8-BD48-DF1A-8814C9F5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 dirty="0"/>
              <a:t>Bottom depth of Lake Ontario at 50% receiver range using </a:t>
            </a:r>
            <a:r>
              <a:rPr lang="en-US" sz="3500" dirty="0" err="1"/>
              <a:t>Klinard</a:t>
            </a:r>
            <a:r>
              <a:rPr lang="en-US" sz="3500" dirty="0"/>
              <a:t> et al. 2019. </a:t>
            </a:r>
          </a:p>
        </p:txBody>
      </p:sp>
    </p:spTree>
    <p:extLst>
      <p:ext uri="{BB962C8B-B14F-4D97-AF65-F5344CB8AC3E}">
        <p14:creationId xmlns:p14="http://schemas.microsoft.com/office/powerpoint/2010/main" val="297122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6474F-75BD-0D1E-FD7A-C67907CE1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F152ED-2BD0-0503-02E2-E052A1D4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134108" cy="1325563"/>
          </a:xfrm>
        </p:spPr>
        <p:txBody>
          <a:bodyPr/>
          <a:lstStyle/>
          <a:p>
            <a:r>
              <a:rPr lang="en-US" dirty="0"/>
              <a:t>Average Percentage that a fish is Benthic or Suspended for each day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A7301-F8BE-19A1-6458-B7F989E4E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90" y="745908"/>
            <a:ext cx="9014564" cy="696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04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70353-66F3-C760-A6F9-C9D022A93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4E325-AC54-7265-A2B5-9F4FB343B6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3ED36-88FD-A3FA-7F8C-F38051A0D5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A0CC8-E6DD-5F98-0345-6A573D8E0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89" y="1055397"/>
            <a:ext cx="9144000" cy="706581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5BA1563-FE48-EA67-86A4-A8C83C076801}"/>
              </a:ext>
            </a:extLst>
          </p:cNvPr>
          <p:cNvSpPr txBox="1">
            <a:spLocks/>
          </p:cNvSpPr>
          <p:nvPr/>
        </p:nvSpPr>
        <p:spPr>
          <a:xfrm>
            <a:off x="-457202" y="-270166"/>
            <a:ext cx="131341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dirty="0"/>
              <a:t>For each individual the percentage for each detection that it was benthic or pelagic </a:t>
            </a:r>
          </a:p>
        </p:txBody>
      </p:sp>
    </p:spTree>
    <p:extLst>
      <p:ext uri="{BB962C8B-B14F-4D97-AF65-F5344CB8AC3E}">
        <p14:creationId xmlns:p14="http://schemas.microsoft.com/office/powerpoint/2010/main" val="1220357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43</Words>
  <Application>Microsoft Macintosh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Bottom depth of Lake Ontario at 50% receiver range using Klinard et al. 2019. </vt:lpstr>
      <vt:lpstr>Average Percentage that a fish is Benthic or Suspended for each day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Hlina</dc:creator>
  <cp:lastModifiedBy>Ben Hlina</cp:lastModifiedBy>
  <cp:revision>1</cp:revision>
  <dcterms:created xsi:type="dcterms:W3CDTF">2024-09-27T13:04:37Z</dcterms:created>
  <dcterms:modified xsi:type="dcterms:W3CDTF">2024-09-27T20:02:44Z</dcterms:modified>
</cp:coreProperties>
</file>